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56C67C3-7B06-4753-8DA2-2E92384ED14E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8F08534-AE66-4D6D-B02A-B7816CEAB3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TURNING INTEREST INTO RESEARCHABLE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Tom, Chris, Shaun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74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Scaffolding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520940" cy="357984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Allowed students to examine artifacts in order to generate interest and questions for further exploration</a:t>
            </a:r>
          </a:p>
          <a:p>
            <a:r>
              <a:rPr lang="en-US" sz="2000" smtClean="0"/>
              <a:t>Allow  students </a:t>
            </a:r>
            <a:r>
              <a:rPr lang="en-US" sz="2000" dirty="0" smtClean="0"/>
              <a:t>to examine library resources</a:t>
            </a:r>
          </a:p>
          <a:p>
            <a:r>
              <a:rPr lang="en-US" sz="2000" dirty="0" smtClean="0"/>
              <a:t>Time not an issue when it leads to greater interest and desire for knowledge</a:t>
            </a:r>
          </a:p>
          <a:p>
            <a:r>
              <a:rPr lang="en-US" sz="2000" dirty="0" smtClean="0"/>
              <a:t>Refocus questions to allow for students to focus on large ideas, i.e. Floor coverings, trains</a:t>
            </a:r>
          </a:p>
          <a:p>
            <a:r>
              <a:rPr lang="en-US" sz="2000" dirty="0" smtClean="0"/>
              <a:t>Rephrasing inquiries teaches students that not all questions are equally  significant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14265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</TotalTime>
  <Words>76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TURNING INTEREST INTO RESEARCHABLE QUESTIONS</vt:lpstr>
      <vt:lpstr>Scaffolding Strategies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INTEREST INTO RESEARCHABLE QUESTIONS</dc:title>
  <dc:creator>Student</dc:creator>
  <cp:lastModifiedBy>Student</cp:lastModifiedBy>
  <cp:revision>2</cp:revision>
  <dcterms:created xsi:type="dcterms:W3CDTF">2014-11-19T09:23:50Z</dcterms:created>
  <dcterms:modified xsi:type="dcterms:W3CDTF">2014-11-19T09:36:53Z</dcterms:modified>
</cp:coreProperties>
</file>